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48004-E68C-4685-A237-4EB351BBA84C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35ABA-ADEE-4FF3-8856-D7D0DC3177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724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10-20 min MRZ, 23.10.2024, 12:30 Uhr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5A63860-7736-A68F-7D57-0D141988E36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75F552-D605-4566-AF21-8C6E2BB9C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7BAB78-2D50-47E7-91BE-F219E37804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81464B-8AD4-49AD-8FDC-194BB0FC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F730B6-6EAC-4FE7-B852-6E49B387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FA24CC-59F4-4717-BAE4-31487385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87C62E-FB35-4DC1-A432-83D25C385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C38BECD-2F55-46DB-A2D4-21F48363C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5208C8-FCD8-412A-957A-7DA274DDE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48B143-971E-41B3-B339-AEE6A27D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9185FC-32FE-43EE-8984-498451565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1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249F3AD-EC77-4E1A-88FB-9E52C11999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27B675-6138-4F6B-A540-71277ED04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5B74A8-7A22-4EE2-8B05-259B1BF44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01969A-700B-4D86-A58D-2E72F7C38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B722FD-BE38-49A2-9FE3-222B2E037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37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D3472-665B-46ED-A5C6-87D406B63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6BE4BD-4A83-4EDB-8C32-DDA47A8D7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BA9BDA-DA35-4816-8ED8-50C1CF5B3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114134-D4EF-448E-B9FF-DC100EC1F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C1666A-B8B5-4AFC-AABA-212D05756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85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089E22-2E80-4A3A-8EF2-58645976B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41B8C5-607C-45B3-AC07-77B5D93B3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2467A6-88EB-41C8-92B8-AC0285B30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F5A878-1A95-4AC8-B963-D937EAEE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D9FDF2-5DC6-44DF-A782-EAAC45102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3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99374-2498-4EDE-AE14-51C780A2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5A6385-00AF-48AE-8342-974E7BF5DF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815E12-6C04-44E6-8431-BF61A93AC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B08F9B-D4A2-4BB4-8640-9E905C2ED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45C866-DC64-460D-9AE8-4A5EE8005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03D592-5983-4FF6-A6E4-63C969D39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3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1496F-F98A-49BE-905E-7402360A0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0AAF7A-5A57-43B3-A7F9-5242D811D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092DE5-FCE0-402C-BCFC-4A9D50BEC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3BEE71-04F9-4F89-A3C2-7B5C886A8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6632522-E302-4AFF-BD0C-EFC5D0BD1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D4BF014-325B-4E6F-B954-3BCA729D8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A61D60-B832-454A-9961-870245E48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E593007-D9F9-4BA9-8458-29997D104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42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94CDD-505D-49BC-9EC0-F3B8F7EC1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EC4525-DD59-43F0-B25F-A1F695017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AEEF21-58F1-4D1C-AC5D-2EDD4FEDC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07397B-BBD4-4CED-82E2-20D2DE3A3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356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56B19BF-3D3D-4906-A62A-1AC75B4E1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EF3765-5C1D-4A16-9319-4BA7B6117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768946-87BC-4A0F-98E6-76D987D45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433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3CE6D5-A63C-4F6B-B558-B93845047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FC15E1-A925-4D7A-A847-E8A51ED7F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9B7302-86CE-43B8-9B76-92DCF0B45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2E9228-4058-4BB3-ACB6-501C5B24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6D829F-388A-44A9-AD0F-99027C4F3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D365139-06EE-4FE8-9322-70096201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31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43EC01-5B20-4793-A58D-DE84AC724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298947-F690-4083-9BF1-0E6CE9386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E67E18B-306F-4342-B94E-0AA1FA5CC0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470BCD4-10A6-46D1-BDB7-D02E9CAD0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885878-40C5-4968-9C0C-587404376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584FAF-C1F0-4EE6-9B44-B95A41704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18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0E3B7B4-64AE-4E01-9FBA-FB4DEC2AC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626CCB-2837-486A-BCFB-AAA660D55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81CC3B-D7AB-48D8-9D3A-37D7684734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640C1-22DD-4DB8-A056-436F88F43728}" type="datetimeFigureOut">
              <a:rPr lang="de-DE" smtClean="0"/>
              <a:t>17.09.2024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8E9836-A034-45E6-AD47-EE042C20F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2F89C5-476F-4A04-AFFF-663928CD7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07251-6445-4E5E-8580-0AC9CD8FC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94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rcRect t="4768" b="24063"/>
          <a:stretch/>
        </p:blipFill>
        <p:spPr bwMode="auto">
          <a:xfrm>
            <a:off x="0" y="9939"/>
            <a:ext cx="12192000" cy="578457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419242" y="5906804"/>
            <a:ext cx="2854325" cy="71040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rcRect t="16100" b="21001"/>
          <a:stretch/>
        </p:blipFill>
        <p:spPr bwMode="auto">
          <a:xfrm>
            <a:off x="0" y="5920507"/>
            <a:ext cx="6534727" cy="822037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 bwMode="auto">
          <a:xfrm>
            <a:off x="191019" y="3985591"/>
            <a:ext cx="11809962" cy="1656416"/>
          </a:xfrm>
          <a:prstGeom prst="rect">
            <a:avLst/>
          </a:prstGeom>
          <a:solidFill>
            <a:schemeClr val="bg1"/>
          </a:solidFill>
          <a:ln w="28575">
            <a:solidFill>
              <a:srgbClr val="3C8D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/>
          <a:srcRect t="15089" b="17545"/>
          <a:stretch/>
        </p:blipFill>
        <p:spPr bwMode="auto">
          <a:xfrm>
            <a:off x="10095345" y="5886662"/>
            <a:ext cx="1923340" cy="75069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 bwMode="auto">
          <a:xfrm>
            <a:off x="314871" y="4097338"/>
            <a:ext cx="7450528" cy="143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200" b="1" dirty="0"/>
              <a:t>Dr. </a:t>
            </a:r>
            <a:r>
              <a:rPr lang="de-DE" sz="2200" b="1" dirty="0" err="1"/>
              <a:t>rer</a:t>
            </a:r>
            <a:r>
              <a:rPr lang="de-DE" sz="2200" b="1" dirty="0"/>
              <a:t>. nat. </a:t>
            </a:r>
            <a:r>
              <a:rPr lang="de-DE" sz="2200" b="1" dirty="0" err="1"/>
              <a:t>Aliće</a:t>
            </a:r>
            <a:r>
              <a:rPr lang="de-DE" sz="2200" b="1" dirty="0"/>
              <a:t> Grünig, M.Sc. Jenifer Kriebel</a:t>
            </a:r>
            <a:endParaRPr lang="de-DE" sz="2200" dirty="0"/>
          </a:p>
          <a:p>
            <a:pPr>
              <a:defRPr/>
            </a:pPr>
            <a:r>
              <a:rPr lang="de-DE" sz="2200" i="1" dirty="0"/>
              <a:t>Forschungsdatenmanagement UMMD</a:t>
            </a:r>
            <a:endParaRPr sz="2200" i="1" dirty="0"/>
          </a:p>
          <a:p>
            <a:pPr>
              <a:defRPr/>
            </a:pPr>
            <a:endParaRPr sz="2200" i="1" dirty="0"/>
          </a:p>
          <a:p>
            <a:pPr>
              <a:defRPr/>
            </a:pPr>
            <a:r>
              <a:rPr lang="de-DE" sz="2200" dirty="0"/>
              <a:t>Kontakt: fdm@med.ovgu.de</a:t>
            </a:r>
            <a:endParaRPr sz="2200" dirty="0"/>
          </a:p>
        </p:txBody>
      </p:sp>
      <p:pic>
        <p:nvPicPr>
          <p:cNvPr id="1697942579" name="Grafik 1697942578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761614" y="3999351"/>
            <a:ext cx="2180432" cy="1628894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8459B801-46F3-4DD3-8846-19340C64FAC9}"/>
              </a:ext>
            </a:extLst>
          </p:cNvPr>
          <p:cNvSpPr/>
          <p:nvPr/>
        </p:nvSpPr>
        <p:spPr bwMode="auto">
          <a:xfrm>
            <a:off x="261958" y="115456"/>
            <a:ext cx="9300331" cy="3111428"/>
          </a:xfrm>
          <a:prstGeom prst="rect">
            <a:avLst/>
          </a:prstGeom>
          <a:solidFill>
            <a:schemeClr val="bg1"/>
          </a:solidFill>
          <a:ln w="28575">
            <a:solidFill>
              <a:srgbClr val="3C8D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D3F621E-5209-4660-AAAE-2D72C967EBDF}"/>
              </a:ext>
            </a:extLst>
          </p:cNvPr>
          <p:cNvSpPr txBox="1"/>
          <p:nvPr/>
        </p:nvSpPr>
        <p:spPr bwMode="auto">
          <a:xfrm>
            <a:off x="346780" y="115456"/>
            <a:ext cx="921550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800" b="1" dirty="0"/>
              <a:t>Das Forschungsdatenmanagement der UMMD stellt sich vor:</a:t>
            </a:r>
          </a:p>
          <a:p>
            <a:pPr>
              <a:defRPr/>
            </a:pPr>
            <a:endParaRPr lang="de-DE" sz="2800" b="1" dirty="0"/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de-DE" sz="2800" b="1" dirty="0"/>
              <a:t>Gesichter des FDM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de-DE" sz="2800" b="1" dirty="0" err="1"/>
              <a:t>FAIRe</a:t>
            </a:r>
            <a:r>
              <a:rPr lang="de-DE" sz="2800" b="1" dirty="0"/>
              <a:t> Daten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de-DE" sz="2800" b="1" dirty="0"/>
              <a:t>Services des FDM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de-DE" sz="2800" b="1" dirty="0"/>
              <a:t>Visionen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de-DE" sz="2200" b="1" dirty="0"/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sz="2200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F3081FA-E3F7-4037-BCDB-816C18030CEC}"/>
              </a:ext>
            </a:extLst>
          </p:cNvPr>
          <p:cNvSpPr/>
          <p:nvPr/>
        </p:nvSpPr>
        <p:spPr>
          <a:xfrm>
            <a:off x="4107096" y="736339"/>
            <a:ext cx="4855262" cy="2315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800" b="1" dirty="0">
                <a:solidFill>
                  <a:srgbClr val="C00000"/>
                </a:solidFill>
              </a:rPr>
              <a:t>Wann: </a:t>
            </a:r>
            <a:r>
              <a:rPr lang="de-DE" sz="2800" dirty="0">
                <a:solidFill>
                  <a:schemeClr val="accent2">
                    <a:lumMod val="75000"/>
                  </a:schemeClr>
                </a:solidFill>
              </a:rPr>
              <a:t>Mittwoch, 23.10.2024; 12:30 Uhr</a:t>
            </a:r>
          </a:p>
          <a:p>
            <a:r>
              <a:rPr lang="de-DE" sz="2800" b="1" dirty="0">
                <a:solidFill>
                  <a:srgbClr val="C00000"/>
                </a:solidFill>
              </a:rPr>
              <a:t>Wo: </a:t>
            </a:r>
            <a:r>
              <a:rPr lang="de-DE" sz="2800" dirty="0">
                <a:solidFill>
                  <a:schemeClr val="accent2">
                    <a:lumMod val="75000"/>
                  </a:schemeClr>
                </a:solidFill>
              </a:rPr>
              <a:t>MZB</a:t>
            </a:r>
          </a:p>
          <a:p>
            <a:r>
              <a:rPr lang="de-DE" sz="2800" b="1" dirty="0">
                <a:solidFill>
                  <a:srgbClr val="C00000"/>
                </a:solidFill>
              </a:rPr>
              <a:t>Format: </a:t>
            </a:r>
            <a:r>
              <a:rPr lang="de-DE" sz="2800" dirty="0">
                <a:solidFill>
                  <a:schemeClr val="accent2">
                    <a:lumMod val="75000"/>
                  </a:schemeClr>
                </a:solidFill>
              </a:rPr>
              <a:t>Coffee </a:t>
            </a:r>
            <a:r>
              <a:rPr lang="de-DE" sz="2800" dirty="0" err="1">
                <a:solidFill>
                  <a:schemeClr val="accent2">
                    <a:lumMod val="75000"/>
                  </a:schemeClr>
                </a:solidFill>
              </a:rPr>
              <a:t>Lecture</a:t>
            </a:r>
            <a:r>
              <a:rPr lang="de-DE" sz="2800" dirty="0">
                <a:solidFill>
                  <a:schemeClr val="accent2">
                    <a:lumMod val="75000"/>
                  </a:schemeClr>
                </a:solidFill>
              </a:rPr>
              <a:t> (10-20 Minuten Kurzvortrag)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Breitbild</PresentationFormat>
  <Paragraphs>15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Weiglein, Alice</dc:creator>
  <cp:lastModifiedBy>Weiglein, Alice</cp:lastModifiedBy>
  <cp:revision>4</cp:revision>
  <dcterms:created xsi:type="dcterms:W3CDTF">2024-09-17T07:06:34Z</dcterms:created>
  <dcterms:modified xsi:type="dcterms:W3CDTF">2024-09-17T10:52:59Z</dcterms:modified>
</cp:coreProperties>
</file>